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6.xml" ContentType="application/vnd.openxmlformats-officedocument.presentationml.notesSlide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jpeg" ContentType="image/jpeg"/>
  <Override PartName="/ppt/media/image39.png" ContentType="image/png"/>
  <Override PartName="/ppt/media/image40.tif" ContentType="image/tiff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34187" cy="99790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07FB9C7-C710-48DB-8035-86B96716E4D0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3280" y="4740120"/>
            <a:ext cx="5466960" cy="4490280"/>
          </a:xfrm>
          <a:prstGeom prst="rect">
            <a:avLst/>
          </a:prstGeom>
        </p:spPr>
        <p:txBody>
          <a:bodyPr lIns="96120" rIns="96120" tIns="47880" bIns="4788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0" y="0"/>
            <a:ext cx="2961000" cy="498600"/>
          </a:xfrm>
          <a:prstGeom prst="rect">
            <a:avLst/>
          </a:prstGeom>
          <a:noFill/>
          <a:ln>
            <a:noFill/>
          </a:ln>
        </p:spPr>
        <p:txBody>
          <a:bodyPr lIns="96120" rIns="96120" tIns="47880" bIns="4788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11.12.18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D806A5-6E29-47A0-90FD-37FF3B620A22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Седьмой уровень структурыОбразец текста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Седьмой уровень структурыОбразец текста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 Обычный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7078450-6E8B-4964-BDDC-3B50181F322B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tif"/><Relationship Id="rId4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b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9" descr=""/>
          <p:cNvPicPr/>
          <p:nvPr/>
        </p:nvPicPr>
        <p:blipFill>
          <a:blip r:embed="rId1"/>
          <a:srcRect l="3855" t="0" r="728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5640" y="0"/>
            <a:ext cx="9143640" cy="685764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Picture 2" descr="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7185240" y="6184080"/>
            <a:ext cx="1521720" cy="29556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378720" y="5325480"/>
            <a:ext cx="2678760" cy="100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b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Евгений Белов, </a:t>
            </a: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
</a:t>
            </a: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Инфо-Проект</a:t>
            </a:r>
            <a:endParaRPr b="0" lang="ru-RU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755640" y="954360"/>
            <a:ext cx="75142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30c7f7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История внедрения Битрикс24 в компании “НИЛЕД” - производителя электротехнической арматуры: </a:t>
            </a: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эффективная работа более, чем 70 сотрудников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3. CRM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2" descr=""/>
          <p:cNvPicPr/>
          <p:nvPr/>
        </p:nvPicPr>
        <p:blipFill>
          <a:blip r:embed="rId2"/>
          <a:stretch/>
        </p:blipFill>
        <p:spPr>
          <a:xfrm>
            <a:off x="179640" y="1276200"/>
            <a:ext cx="8748000" cy="45313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3. CRM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3" descr=""/>
          <p:cNvPicPr/>
          <p:nvPr/>
        </p:nvPicPr>
        <p:blipFill>
          <a:blip r:embed="rId2"/>
          <a:stretch/>
        </p:blipFill>
        <p:spPr>
          <a:xfrm>
            <a:off x="539640" y="1117080"/>
            <a:ext cx="8064360" cy="55850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3. CRM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" descr=""/>
          <p:cNvPicPr/>
          <p:nvPr/>
        </p:nvPicPr>
        <p:blipFill>
          <a:blip r:embed="rId2"/>
          <a:stretch/>
        </p:blipFill>
        <p:spPr>
          <a:xfrm>
            <a:off x="179640" y="1221480"/>
            <a:ext cx="8784720" cy="51595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3. CRM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2" descr=""/>
          <p:cNvPicPr/>
          <p:nvPr/>
        </p:nvPicPr>
        <p:blipFill>
          <a:blip r:embed="rId2"/>
          <a:stretch/>
        </p:blipFill>
        <p:spPr>
          <a:xfrm>
            <a:off x="251640" y="1772640"/>
            <a:ext cx="8676000" cy="3472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4. Работа с подрядчиками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1" descr=""/>
          <p:cNvPicPr/>
          <p:nvPr/>
        </p:nvPicPr>
        <p:blipFill>
          <a:blip r:embed="rId2"/>
          <a:stretch/>
        </p:blipFill>
        <p:spPr>
          <a:xfrm>
            <a:off x="241560" y="1837080"/>
            <a:ext cx="8676000" cy="32043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5. Интеграция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2" descr=""/>
          <p:cNvPicPr/>
          <p:nvPr/>
        </p:nvPicPr>
        <p:blipFill>
          <a:blip r:embed="rId2"/>
          <a:stretch/>
        </p:blipFill>
        <p:spPr>
          <a:xfrm>
            <a:off x="323640" y="1161360"/>
            <a:ext cx="8484480" cy="55245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161720" y="3933000"/>
            <a:ext cx="69843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Применяйте </a:t>
            </a:r>
            <a:r>
              <a:rPr b="0" lang="ru-RU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новейшие</a:t>
            </a: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 технологии для бизнеса.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3" descr=""/>
          <p:cNvPicPr/>
          <p:nvPr/>
        </p:nvPicPr>
        <p:blipFill>
          <a:blip r:embed="rId1"/>
          <a:stretch/>
        </p:blipFill>
        <p:spPr>
          <a:xfrm>
            <a:off x="7308360" y="6381360"/>
            <a:ext cx="1676160" cy="32400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" descr=""/>
          <p:cNvPicPr/>
          <p:nvPr/>
        </p:nvPicPr>
        <p:blipFill>
          <a:blip r:embed="rId2"/>
          <a:stretch/>
        </p:blipFill>
        <p:spPr>
          <a:xfrm>
            <a:off x="3636000" y="1340640"/>
            <a:ext cx="1872000" cy="18720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5" descr=""/>
          <p:cNvPicPr/>
          <p:nvPr/>
        </p:nvPicPr>
        <p:blipFill>
          <a:blip r:embed="rId1"/>
          <a:srcRect l="12391" t="0" r="12467" b="0"/>
          <a:stretch/>
        </p:blipFill>
        <p:spPr>
          <a:xfrm>
            <a:off x="-17640" y="0"/>
            <a:ext cx="9161280" cy="6857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-17640" y="0"/>
            <a:ext cx="9170640" cy="685764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2771640" y="778680"/>
            <a:ext cx="4728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Обсудим? </a:t>
            </a:r>
            <a:r>
              <a:rPr b="0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rebuchet MS"/>
              </a:rPr>
              <a:t>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2349720" y="3501000"/>
            <a:ext cx="1872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bitrix24.ru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 flipH="1" flipV="1" rot="18453000">
            <a:off x="3759120" y="2428560"/>
            <a:ext cx="1908720" cy="1953360"/>
          </a:xfrm>
          <a:prstGeom prst="arc">
            <a:avLst>
              <a:gd name="adj1" fmla="val 15098966"/>
              <a:gd name="adj2" fmla="val 360715"/>
            </a:avLst>
          </a:prstGeom>
          <a:noFill/>
          <a:ln cap="rnd" w="44280">
            <a:solidFill>
              <a:srgbClr val="00b0f0"/>
            </a:solidFill>
            <a:custDash>
              <a:ds d="100000" sp="100000"/>
            </a:custDash>
            <a:round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5565240" y="2657880"/>
            <a:ext cx="2736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Создайте свой Битрикс24 прямо сейчас </a:t>
            </a: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rebuchet MS"/>
              </a:rPr>
              <a:t>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17911080" y="12755520"/>
            <a:ext cx="2518200" cy="488880"/>
          </a:xfrm>
          <a:prstGeom prst="rect">
            <a:avLst/>
          </a:prstGeom>
          <a:ln>
            <a:noFill/>
          </a:ln>
        </p:spPr>
      </p:pic>
      <p:sp>
        <p:nvSpPr>
          <p:cNvPr id="144" name="CustomShape 6"/>
          <p:cNvSpPr/>
          <p:nvPr/>
        </p:nvSpPr>
        <p:spPr>
          <a:xfrm>
            <a:off x="1529280" y="5841360"/>
            <a:ext cx="424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Евгений Белов,</a:t>
            </a:r>
            <a:r>
              <a:rPr b="0" lang="ru-RU" sz="18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
</a:t>
            </a:r>
            <a:r>
              <a:rPr b="0" lang="ru-RU" sz="18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Инфо-Проект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Рисунок 12" descr=""/>
          <p:cNvPicPr/>
          <p:nvPr/>
        </p:nvPicPr>
        <p:blipFill>
          <a:blip r:embed="rId3"/>
          <a:stretch/>
        </p:blipFill>
        <p:spPr>
          <a:xfrm>
            <a:off x="253080" y="5589360"/>
            <a:ext cx="1150200" cy="115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Компания НИЛЕД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771640" y="1557720"/>
            <a:ext cx="568836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Компания НИЛЕД является основным инициатором продвижения современных технологий строительства СИП в России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Компания НИЛЕД является самой специализированной организацией в РФ и странах СНГ в области линейной арматуры для СИП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7164360" y="6165360"/>
            <a:ext cx="1676160" cy="32544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11" descr=""/>
          <p:cNvPicPr/>
          <p:nvPr/>
        </p:nvPicPr>
        <p:blipFill>
          <a:blip r:embed="rId2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2" descr=""/>
          <p:cNvPicPr/>
          <p:nvPr/>
        </p:nvPicPr>
        <p:blipFill>
          <a:blip r:embed="rId3"/>
          <a:stretch/>
        </p:blipFill>
        <p:spPr>
          <a:xfrm>
            <a:off x="1076760" y="1556640"/>
            <a:ext cx="1440000" cy="14400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Компания НИЛЕД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4" descr=""/>
          <p:cNvPicPr/>
          <p:nvPr/>
        </p:nvPicPr>
        <p:blipFill>
          <a:blip r:embed="rId2"/>
          <a:stretch/>
        </p:blipFill>
        <p:spPr>
          <a:xfrm>
            <a:off x="683640" y="1133280"/>
            <a:ext cx="8028000" cy="52894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Внедрение Битрикс24.CRM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259640" y="1557720"/>
            <a:ext cx="7200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Коробочная версия Битрикс24. Корпоративный портал 100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Компания НИЛЕД является самой специализированной организацией в РФ и странах СНГ в области линейной арматуры для СИП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7164360" y="6165360"/>
            <a:ext cx="1676160" cy="32544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11" descr=""/>
          <p:cNvPicPr/>
          <p:nvPr/>
        </p:nvPicPr>
        <p:blipFill>
          <a:blip r:embed="rId2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23640" y="404640"/>
            <a:ext cx="850212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1. Единое информационное пространство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3" descr=""/>
          <p:cNvPicPr/>
          <p:nvPr/>
        </p:nvPicPr>
        <p:blipFill>
          <a:blip r:embed="rId2"/>
          <a:stretch/>
        </p:blipFill>
        <p:spPr>
          <a:xfrm>
            <a:off x="219240" y="1484640"/>
            <a:ext cx="8606520" cy="46076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23640" y="404640"/>
            <a:ext cx="850212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1. Единое информационное пространство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" descr=""/>
          <p:cNvPicPr/>
          <p:nvPr/>
        </p:nvPicPr>
        <p:blipFill>
          <a:blip r:embed="rId2"/>
          <a:stretch/>
        </p:blipFill>
        <p:spPr>
          <a:xfrm>
            <a:off x="1187640" y="1412640"/>
            <a:ext cx="6624360" cy="53060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23640" y="404640"/>
            <a:ext cx="850212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1. Единое информационное пространство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4" descr=""/>
          <p:cNvPicPr/>
          <p:nvPr/>
        </p:nvPicPr>
        <p:blipFill>
          <a:blip r:embed="rId2"/>
          <a:stretch/>
        </p:blipFill>
        <p:spPr>
          <a:xfrm>
            <a:off x="380160" y="1268640"/>
            <a:ext cx="8460000" cy="4794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23640" y="404640"/>
            <a:ext cx="850212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1. Единое информационное пространство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2" descr=""/>
          <p:cNvPicPr/>
          <p:nvPr/>
        </p:nvPicPr>
        <p:blipFill>
          <a:blip r:embed="rId2"/>
          <a:stretch/>
        </p:blipFill>
        <p:spPr>
          <a:xfrm>
            <a:off x="179640" y="1412640"/>
            <a:ext cx="8759520" cy="48240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411560" y="404640"/>
            <a:ext cx="633636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rebuchet MS Обычный"/>
              </a:rPr>
              <a:t>Этап 2. Задачи и проекты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Рисунок 11" descr=""/>
          <p:cNvPicPr/>
          <p:nvPr/>
        </p:nvPicPr>
        <p:blipFill>
          <a:blip r:embed="rId1"/>
          <a:stretch/>
        </p:blipFill>
        <p:spPr>
          <a:xfrm>
            <a:off x="7512120" y="5041800"/>
            <a:ext cx="1295640" cy="79236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" descr=""/>
          <p:cNvPicPr/>
          <p:nvPr/>
        </p:nvPicPr>
        <p:blipFill>
          <a:blip r:embed="rId2"/>
          <a:stretch/>
        </p:blipFill>
        <p:spPr>
          <a:xfrm>
            <a:off x="1115640" y="1133280"/>
            <a:ext cx="6923880" cy="55375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19009</TotalTime>
  <Application>LibreOffice/5.1.1.3$Windows_x86 LibreOffice_project/89f508ef3ecebd2cfb8e1def0f0ba9a803b88a6d</Application>
  <Words>160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2010-07-29T09:25:57Z</dcterms:created>
  <dc:creator>goover</dc:creator>
  <dc:description/>
  <dc:language>ru-RU</dc:language>
  <cp:lastModifiedBy/>
  <dcterms:modified xsi:type="dcterms:W3CDTF">2018-12-11T18:07:48Z</dcterms:modified>
  <cp:revision>923</cp:revision>
  <dc:subject/>
  <dc:title>Решения для государственных организаций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